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67" r:id="rId4"/>
    <p:sldId id="273" r:id="rId5"/>
    <p:sldId id="268" r:id="rId6"/>
    <p:sldId id="271" r:id="rId7"/>
    <p:sldId id="276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A67171-831A-4C3B-88E3-AB232891C21D}" v="2" dt="2024-08-07T11:32:56.102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113" d="100"/>
          <a:sy n="113" d="100"/>
        </p:scale>
        <p:origin x="456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llie Ruiz" userId="5dcf5897-e476-400a-b88c-ae56a349ec94" providerId="ADAL" clId="{4301AFCE-B157-455E-92DC-A8475CB06D33}"/>
    <pc:docChg chg="delSld">
      <pc:chgData name="Mariellie Ruiz" userId="5dcf5897-e476-400a-b88c-ae56a349ec94" providerId="ADAL" clId="{4301AFCE-B157-455E-92DC-A8475CB06D33}" dt="2024-03-21T13:09:07.374" v="1" actId="47"/>
      <pc:docMkLst>
        <pc:docMk/>
      </pc:docMkLst>
      <pc:sldChg chg="del">
        <pc:chgData name="Mariellie Ruiz" userId="5dcf5897-e476-400a-b88c-ae56a349ec94" providerId="ADAL" clId="{4301AFCE-B157-455E-92DC-A8475CB06D33}" dt="2024-03-21T13:09:07.374" v="1" actId="47"/>
        <pc:sldMkLst>
          <pc:docMk/>
          <pc:sldMk cId="2970568055" sldId="274"/>
        </pc:sldMkLst>
      </pc:sldChg>
      <pc:sldChg chg="del">
        <pc:chgData name="Mariellie Ruiz" userId="5dcf5897-e476-400a-b88c-ae56a349ec94" providerId="ADAL" clId="{4301AFCE-B157-455E-92DC-A8475CB06D33}" dt="2024-03-21T13:08:59.861" v="0" actId="47"/>
        <pc:sldMkLst>
          <pc:docMk/>
          <pc:sldMk cId="1804932966" sldId="275"/>
        </pc:sldMkLst>
      </pc:sldChg>
    </pc:docChg>
  </pc:docChgLst>
  <pc:docChgLst>
    <pc:chgData name="Mariellie Ruiz" userId="5dcf5897-e476-400a-b88c-ae56a349ec94" providerId="ADAL" clId="{BBA67171-831A-4C3B-88E3-AB232891C21D}"/>
    <pc:docChg chg="custSel modSld">
      <pc:chgData name="Mariellie Ruiz" userId="5dcf5897-e476-400a-b88c-ae56a349ec94" providerId="ADAL" clId="{BBA67171-831A-4C3B-88E3-AB232891C21D}" dt="2024-08-07T11:32:56.102" v="192" actId="20577"/>
      <pc:docMkLst>
        <pc:docMk/>
      </pc:docMkLst>
      <pc:sldChg chg="modSp mod">
        <pc:chgData name="Mariellie Ruiz" userId="5dcf5897-e476-400a-b88c-ae56a349ec94" providerId="ADAL" clId="{BBA67171-831A-4C3B-88E3-AB232891C21D}" dt="2024-08-07T11:32:56.102" v="192" actId="20577"/>
        <pc:sldMkLst>
          <pc:docMk/>
          <pc:sldMk cId="843542399" sldId="276"/>
        </pc:sldMkLst>
        <pc:spChg chg="mod">
          <ac:chgData name="Mariellie Ruiz" userId="5dcf5897-e476-400a-b88c-ae56a349ec94" providerId="ADAL" clId="{BBA67171-831A-4C3B-88E3-AB232891C21D}" dt="2024-08-07T11:32:56.102" v="192" actId="20577"/>
          <ac:spMkLst>
            <pc:docMk/>
            <pc:sldMk cId="843542399" sldId="276"/>
            <ac:spMk id="3" creationId="{615B0952-5783-407E-8A15-D52089EAE6B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8/7/2024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8/7/2024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8/7/2024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a.Medina@osceolaschools.net" TargetMode="External"/><Relationship Id="rId2" Type="http://schemas.openxmlformats.org/officeDocument/2006/relationships/hyperlink" Target="mailto:Shanel.Morris@osceolaschools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Ink Free" panose="03080402000500000000" pitchFamily="66" charset="0"/>
              </a:rPr>
              <a:t>Dual Enrollment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Poinciana High School</a:t>
            </a:r>
          </a:p>
        </p:txBody>
      </p:sp>
      <p:pic>
        <p:nvPicPr>
          <p:cNvPr id="2050" name="Picture 2" descr="Poinciana High / Homepage">
            <a:extLst>
              <a:ext uri="{FF2B5EF4-FFF2-40B4-BE49-F238E27FC236}">
                <a16:creationId xmlns:a16="http://schemas.microsoft.com/office/drawing/2014/main" id="{0BBD4F2F-297E-4BCE-A316-92E22C95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449425"/>
            <a:ext cx="3757591" cy="24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6795-84AC-4F99-9E4C-7F27665C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What is Dual Enrollment?</a:t>
            </a:r>
          </a:p>
        </p:txBody>
      </p:sp>
      <p:pic>
        <p:nvPicPr>
          <p:cNvPr id="5" name="Picture 4" descr="Back shot of a row of graduates">
            <a:extLst>
              <a:ext uri="{FF2B5EF4-FFF2-40B4-BE49-F238E27FC236}">
                <a16:creationId xmlns:a16="http://schemas.microsoft.com/office/drawing/2014/main" id="{80DFCBD8-7ACD-43EB-9EDD-0CFC135A8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3" r="20133"/>
          <a:stretch/>
        </p:blipFill>
        <p:spPr>
          <a:xfrm>
            <a:off x="6246815" y="1905000"/>
            <a:ext cx="4419598" cy="42672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77AF-DBEE-4EFA-B8E2-6C5670AE5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Dual Enrollment is a program that allows students to pursue an advanced curriculum that can earn the student both high school credit and college credit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37952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Ink Free" panose="03080402000500000000" pitchFamily="66" charset="0"/>
              </a:rPr>
              <a:t>Dual Enrollment (DE)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5A899-C3B2-48FF-9BC6-45441CC6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48" y="1794892"/>
            <a:ext cx="9144000" cy="4267200"/>
          </a:xfrm>
        </p:spPr>
        <p:txBody>
          <a:bodyPr>
            <a:normAutofit lnSpcReduction="10000"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Variety of DE offerings including Valencia College, UCF, UF, Osceola Technical College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Ability to earn high school and </a:t>
            </a:r>
            <a:r>
              <a:rPr lang="en-US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college credit simultaneously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The start of your college GPA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Full-time and part-time options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Classes offered online, mixed mode and face-to-face</a:t>
            </a:r>
          </a:p>
          <a:p>
            <a:pPr lvl="1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District provides transportation to the Valencia</a:t>
            </a:r>
          </a:p>
          <a:p>
            <a:pPr marL="274320" lvl="1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 Poinciana Campus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Opportunity to earn A.A. Degree and high school diploma simultaneously (60 college credits)</a:t>
            </a:r>
          </a:p>
        </p:txBody>
      </p:sp>
      <p:pic>
        <p:nvPicPr>
          <p:cNvPr id="1026" name="Picture 2" descr="Valencia College - Wikipedia">
            <a:extLst>
              <a:ext uri="{FF2B5EF4-FFF2-40B4-BE49-F238E27FC236}">
                <a16:creationId xmlns:a16="http://schemas.microsoft.com/office/drawing/2014/main" id="{62BB4748-FD3E-4043-B71E-61BDECD1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48" y="16002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Central Florida - Wikipedia">
            <a:extLst>
              <a:ext uri="{FF2B5EF4-FFF2-40B4-BE49-F238E27FC236}">
                <a16:creationId xmlns:a16="http://schemas.microsoft.com/office/drawing/2014/main" id="{AF031FD9-AD46-4DB7-B6F2-D0F0B3BF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36" y="315249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F Logo [University of Florida Logo] Download Vector">
            <a:extLst>
              <a:ext uri="{FF2B5EF4-FFF2-40B4-BE49-F238E27FC236}">
                <a16:creationId xmlns:a16="http://schemas.microsoft.com/office/drawing/2014/main" id="{0B660C40-14AD-4A0B-9D46-3FE1F963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85" y="5290443"/>
            <a:ext cx="1952624" cy="131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sceola Technical College: programs, tuition, demographic data - Degree.Me">
            <a:extLst>
              <a:ext uri="{FF2B5EF4-FFF2-40B4-BE49-F238E27FC236}">
                <a16:creationId xmlns:a16="http://schemas.microsoft.com/office/drawing/2014/main" id="{467995FD-9151-4DF2-AEB6-DE8053C3F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5709381"/>
            <a:ext cx="2737011" cy="109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3C90-6693-4205-9EDD-35E5B77F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Ink Free" panose="03080402000500000000" pitchFamily="66" charset="0"/>
              </a:rPr>
              <a:t>Valencia DE Admissions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38CD5-AE86-4BAA-A70B-5164822BF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9-12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under the age of 16 need a parent/guardian to accompany the student to any on-campus courses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Minimum 3.0 GPA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score requirements (PERT, SAT or ACT)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3 or higher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on FSA/FAST ELA PM3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Reading (preferred)</a:t>
            </a:r>
          </a:p>
        </p:txBody>
      </p:sp>
    </p:spTree>
    <p:extLst>
      <p:ext uri="{BB962C8B-B14F-4D97-AF65-F5344CB8AC3E}">
        <p14:creationId xmlns:p14="http://schemas.microsoft.com/office/powerpoint/2010/main" val="27794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180AA4B-32BF-4992-9DD6-DEF8B9B6463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r="25229"/>
          <a:stretch/>
        </p:blipFill>
        <p:spPr>
          <a:xfrm>
            <a:off x="1979612" y="157162"/>
            <a:ext cx="8362950" cy="654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888-094E-4032-A61F-E408C3B8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Ink Free" panose="03080402000500000000" pitchFamily="66" charset="0"/>
              </a:rPr>
              <a:t>Benefits DE</a:t>
            </a:r>
          </a:p>
        </p:txBody>
      </p:sp>
      <p:pic>
        <p:nvPicPr>
          <p:cNvPr id="5" name="Picture 4" descr="Books on a shelf">
            <a:extLst>
              <a:ext uri="{FF2B5EF4-FFF2-40B4-BE49-F238E27FC236}">
                <a16:creationId xmlns:a16="http://schemas.microsoft.com/office/drawing/2014/main" id="{2FDA376B-897C-4C02-A62B-E9967FBDF0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1" r="13355"/>
          <a:stretch/>
        </p:blipFill>
        <p:spPr>
          <a:xfrm>
            <a:off x="1522413" y="1905000"/>
            <a:ext cx="4419599" cy="42672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C3D1-943D-473E-BB67-BA32E4075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Get a head start on earning college credit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Gain access to college resources and campus life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Explore interesting subjects through a variety of course offerings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Engage with different instructional methods available: Classroom, Online, or Mixed-mode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Experience the college atmosphere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Offset the cost of a college education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Stand out among your peers</a:t>
            </a:r>
          </a:p>
        </p:txBody>
      </p:sp>
    </p:spTree>
    <p:extLst>
      <p:ext uri="{BB962C8B-B14F-4D97-AF65-F5344CB8AC3E}">
        <p14:creationId xmlns:p14="http://schemas.microsoft.com/office/powerpoint/2010/main" val="600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4D40-2ADB-4715-A46E-5C75C964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Ink Free" panose="03080402000500000000" pitchFamily="66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B0952-5783-407E-8A15-D52089EAE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200" dirty="0"/>
              <a:t>Ms. </a:t>
            </a:r>
            <a:r>
              <a:rPr lang="en-US" sz="3200" dirty="0" err="1"/>
              <a:t>Shanel</a:t>
            </a:r>
            <a:r>
              <a:rPr lang="en-US" sz="3200" dirty="0"/>
              <a:t> Morris- Last Names A-L</a:t>
            </a:r>
          </a:p>
          <a:p>
            <a:pPr marL="0" indent="0" algn="ctr">
              <a:buNone/>
            </a:pPr>
            <a:r>
              <a:rPr lang="en-US" sz="3200" dirty="0"/>
              <a:t>Mrs. Roberta Medina DaSilva- Last Names M-Z</a:t>
            </a:r>
          </a:p>
          <a:p>
            <a:pPr marL="0" indent="0" algn="ctr">
              <a:buNone/>
            </a:pPr>
            <a:r>
              <a:rPr lang="en-US" sz="3200" dirty="0"/>
              <a:t>PHS Dual Enrollment Counselors</a:t>
            </a:r>
          </a:p>
          <a:p>
            <a:pPr marL="0" indent="0" algn="ctr">
              <a:buNone/>
            </a:pPr>
            <a:r>
              <a:rPr lang="en-US" sz="3200" dirty="0"/>
              <a:t>   </a:t>
            </a:r>
            <a:r>
              <a:rPr lang="en-US" sz="3200" dirty="0">
                <a:hlinkClick r:id="rId2"/>
              </a:rPr>
              <a:t>Shanel.Morris@osceolaschools.net</a:t>
            </a:r>
            <a:endParaRPr lang="en-US" sz="3200" dirty="0"/>
          </a:p>
          <a:p>
            <a:pPr marL="0" indent="0" algn="ctr">
              <a:buNone/>
            </a:pPr>
            <a:r>
              <a:rPr lang="en-US" sz="3200">
                <a:hlinkClick r:id="rId3"/>
              </a:rPr>
              <a:t>Roberta.Medina@osceolaschools.net</a:t>
            </a:r>
            <a:endParaRPr lang="en-US" sz="320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35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10211</TotalTime>
  <Words>255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Consolas</vt:lpstr>
      <vt:lpstr>Corbel</vt:lpstr>
      <vt:lpstr>Ink Free</vt:lpstr>
      <vt:lpstr>Chalkboard 16x9</vt:lpstr>
      <vt:lpstr>Dual Enrollment</vt:lpstr>
      <vt:lpstr>What is Dual Enrollment?</vt:lpstr>
      <vt:lpstr>Dual Enrollment (DE)</vt:lpstr>
      <vt:lpstr>Valencia DE Admissions Requirements</vt:lpstr>
      <vt:lpstr>PowerPoint Presentation</vt:lpstr>
      <vt:lpstr>Benefits DE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and Dual Enrollment</dc:title>
  <dc:creator>Taylor Donovan</dc:creator>
  <cp:lastModifiedBy>Mariellie Ruiz</cp:lastModifiedBy>
  <cp:revision>31</cp:revision>
  <dcterms:created xsi:type="dcterms:W3CDTF">2021-09-28T12:00:50Z</dcterms:created>
  <dcterms:modified xsi:type="dcterms:W3CDTF">2024-08-07T11:32:57Z</dcterms:modified>
</cp:coreProperties>
</file>